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39785-4666-40E6-AE04-8D3089E02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B1BA8-6FC5-45A5-950F-BB32BC0F1A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4F444-294C-46DE-86C6-63F1895BB3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2024-04-27T04:15:23Z</dcterms:modified>
</cp:coreProperties>
</file>