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5E264-08FF-4F11-9A7F-E18478507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90118-43D1-4158-9278-D2CB58BCD6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the atp6-L247R mutation on the rate of production and stability of newly synthesized Atp6p. Proteins encoded by the mtDNA were in vivo labeled with [35S]-(methionine + cysteine) for 20 min at 28°C in the presence of cycloheximide to inhibit cytosolic protein synthesis. Turnover of newly synthesized proteins was evaluated by the addition of excess cold (methionine + cysteine) and incubation for the indicated periods of time. After the labeling reactions, total protein extracts were prepared from the cells (0.2 OD at 650 nm) and loaded on a 12.5% polyacrylamide–4 m urea gel containing 25% glycerol. After electrophoresis the gel was dried and radioactive proteins visualized with a phosphoImager.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68E3D-736A-4578-85D5-CFA2ED627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15, 1 August 2009, Pages 2889–2898,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Influence of the atp6-L247R mutation on the rate of production and stability of newly synthesized Atp6p.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Influence of the atp6-L247R mutation on the rate of production and stability of newly synthesized Atp6p.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2024-04-27T00:49:35Z</dcterms:modified>
</cp:coreProperties>
</file>