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00D8F-F377-4D3F-A04D-5C8C35A9D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96522-BE7F-454A-A9AB-8D871CE1D3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92E30-8EFB-4923-B8AB-FD77467DD2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2024-04-26T10:30:24Z</dcterms:modified>
</cp:coreProperties>
</file>