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1D3B47-A071-4F90-AE30-65F593D811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50FAF4-BC5C-4EF9-83C1-0B20009AAA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46E23-BD57-42D8-9F1D-74E2A1FD0B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2024-04-26T18:57:17Z</dcterms:modified>
</cp:coreProperties>
</file>