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9469F7-6007-4503-BD18-34C0B01208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00F78-D479-47BB-8617-97C500F2B6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all-cause mortality rates in patients treated with medical therapy vs. coronary revascularization as stratified by non-high-risk coronary artery disease, and high-risk coronary artery disease. Exploratory analyses that do not reach statistical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61BBF-CD90-4321-8277-4EAA33477A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3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24, December 2012, Pages 3088–3097,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https://doi.org/10.1093/eurheartj/ehs315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Predicted all-cause mortality rates in patients treated with medical therapy vs. coronary revascularization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Predicted all-cause mortality rates in patients treated with medical therapy vs. coronary revascularization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2024-04-26T15:53:26Z</dcterms:modified>
</cp:coreProperties>
</file>