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6308F6-9A3C-4362-9930-42FA5DBD9D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745615-9309-4A45-964A-48038DD010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Comparison of antibody and cDNA methods for RNA detection. Spotted microarrays hybridized with 8 µg total E.coli RNA (Ambion) and detected by the monoclonal antibody method (top block) and cDNA method (lower block). Note that for the antibody method, signals are expected for the anti-sense spots (AS), while for the cDNA method, signals are expected for the sense spots (S). The grid at the bottom identifies the oligonucleotide in each position, with the naming conventions and sequences as shown in Supplementary Table S1. Quantification of fluorescent signals from two such arrays is presented in Table 1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361DB-6B32-4AF5-881D-8607EA4ABD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 e52, </a:t>
            </a:r>
            <a:r>
              <a:rPr lang="en-US" altLang="en-US" sz="1000">
                <a:solidFill>
                  <a:srgbClr val="333333"/>
                </a:solidFill>
                <a:hlinkClick r:id="rId3"/>
              </a:rPr>
              <a:t>https://doi.org/10.1093/nar/gkl142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Comparison of antibody and cDNA methods for RNA detection. Spotted microarrays hybridized with 8 µg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Comparison of antibody and cDNA methods for RNA detection. Spotted microarrays hybridized with 8 µg total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2024-04-26T06:33:38Z</dcterms:modified>
</cp:coreProperties>
</file>