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F9D47C-7CD4-4465-991A-1C45570099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AF92AC-38AA-4C9C-B0AB-39835F0261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Top panel: features of our kinematic model and the location of the presented line (grey) on top of satellite derived free-air gravity data (Sandwell &amp; Smith 2009; version 18.1). Bottom panel: features of our kinematic model and the location of the presented line with interpretations of the crustal character on top of magnetic anomaly data (EMAG2 V2, Manus et al. 2009). Closeup in the upper right: positive magnetic anomaly at the location of the transform fault.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 The Authors Geophysical Journal International © 2012 RAS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E9A626-547B-4885-8B3F-8BDB080A4B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47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190, Issue 1, August 2012, Pages 37–58, </a:t>
            </a:r>
            <a:r>
              <a:rPr lang="en-US" altLang="en-US" sz="1000">
                <a:solidFill>
                  <a:srgbClr val="333333"/>
                </a:solidFill>
                <a:hlinkClick r:id="rId3"/>
              </a:rPr>
              <a:t>https://doi.org/10.1111/j.1365-246X.2012.05477.x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Top panel: features of our kinematic model and the location of the presented line (grey) on top of satellite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Top panel: features of our kinematic model and the location of the presented line (grey) on top of satellite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2024-04-26T11:03:26Z</dcterms:modified>
</cp:coreProperties>
</file>