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E86D6-1F9C-417D-BB78-4085EB7373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EA03A-C2B0-412D-8E4D-6DF5BDF3D9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2891C-CCC2-41F3-8432-FC48950F5B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2024-04-27T04:55:45Z</dcterms:modified>
</cp:coreProperties>
</file>