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92A1F-1C69-4D19-89B6-876B8B9E75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0A34B-0135-4EB6-9A2D-3E1F5E94BC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A1065-760C-493C-B0D5-E2851F1238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2024-04-27T04:27:04Z</dcterms:modified>
</cp:coreProperties>
</file>