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1E3899-1422-46C2-9A26-BFB3403C8F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1ADBDD-BDF4-4C72-96B1-391E59F1D9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4412BC-F57B-4C62-9E8E-320D94C0DF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2024-04-26T14:32:26Z</dcterms:modified>
</cp:coreProperties>
</file>