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266D6B-8CD8-4496-810B-E9807DB8E7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C1EAE4-2995-4FBB-91C8-08A5086D68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Representative fluorescence photomicrographs of MAP2 immunoreactivity in cortical cell cultures not exposed (control: A, A’) and exposed to OGD (D, D’). Effects of NT 100 nM (B, B’) and SR48692 100 nM (C, C’) in cortical cell cultures not exposed to OGD. Effects of NT 100 nM (E, E’), SR48692 100 nM (F, F’), and NT 100 nM + SR48692 100 nM (G, G’) in cortical cell cultures exposed to OGD. Surviving neurons were stained with anti-MAP2 antibody and observed in sampled fields under fluorescent microscope 24 h after OGD (magnification ×20: A, B, C, D, E, F, G; magnification ×40: A’, B’, C’, D’, E’, F’, 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E17DF1-65A6-409B-B962-0A0C23CE3B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8, August 2008, Pages 1748–1757, </a:t>
            </a:r>
            <a:r>
              <a:rPr lang="en-US" altLang="en-US" sz="1000">
                <a:solidFill>
                  <a:srgbClr val="333333"/>
                </a:solidFill>
                <a:hlinkClick r:id="rId3"/>
              </a:rPr>
              <a:t>https://doi.org/10.1093/cercor/bhm217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Representative fluorescence photomicrographs of MAP2 immunoreactivity in cortical cell cultures not exposed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Representative fluorescence photomicrographs of MAP2 immunoreactivity in cortical cell cultures not exposed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2024-04-26T14:01:52Z</dcterms:modified>
</cp:coreProperties>
</file>