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02947-7BDF-476D-8153-EA0D5F9831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2A58C-9DB6-4A61-AAD1-3BFF8F144B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Map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Anthracite Canal Network, circa 1845.
Map design by Bill Nelson, for the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Author. Published by Oxford University Press on behalf of the American Society for Environmental History and the Forest History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AC4DE-0F97-4648-88E1-D226DA9171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nvhis/emq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Enviro Hist Durh N C</a:t>
            </a:r>
            <a:r>
              <a:rPr lang="en-US" altLang="en-US" sz="1000">
                <a:solidFill>
                  <a:srgbClr val="333333"/>
                </a:solidFill>
              </a:rPr>
              <a:t>, Volume 15, Issue 3, July 2010, Pages 449–484,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https://doi.org/10.1093/envhis/emq057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Map 1. </a:t>
            </a:r>
            <a:r>
              <a:rPr lang="en-US" altLang="en-US" b="0"/>
              <a:t>Anthracite Canal Network, circa 1845.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916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Map 1. Anthracite Canal Network, circa 1845.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2024-04-26T02:31:49Z</dcterms:modified>
</cp:coreProperties>
</file>