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6242868-8307-4D9B-A35A-690E362388C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B9FA148-D311-4493-9C20-03F795EB306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Functional validation of mRNA expression encoding for VASA. Immunostaining of VASA in mRNA-transfected fibroblasts 24 h after transfection. VASA protein localized correctly in the cytoplasm. Mock transfected, secondary antibody stained only and non-transfected samples served as negative controls. Scale bar, 10 µm.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2014. Published by Oxford University Press.This is an Open Access article distributed under the terms of the Creative Commons Attribution Non-Commercial License (http://creativecommons.org/licenses/by-nc/3.0/), which permits non-commercial re-use, distribution, and reproduction in any medium, provided the original work is properly cited. For commercial re-use, please contact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2727BB4-BBE5-4E4B-A16D-C4A3BAC3B986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u01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23, Issue 12, 15 June 2014, Pages 3071–3084,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https://doi.org/10.1093/hmg/ddu012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Functional validation of mRNA expression encoding for VASA. Immunostaining of VASA in mRNA-transfected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Functional validation of mRNA expression encoding for VASA. Immunostaining of VASA in mRNA-transfected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2024-09-20T01:53:04Z</dcterms:modified>
</cp:coreProperties>
</file>