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E504F-B56C-4F36-9FDF-645CFDCB78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145DE-C9D2-4477-BAFA-8CB3343117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validation of mRNA expression encoding for VASA. Immunostaining of VASA in mRNA-transfected fibroblasts 24 h after transfection. VASA protein localized correctly in the cytoplasm. Mock transfected, secondary antibody stained only and non-transfected samples served as negative controls. Scale bar,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42F950-6D35-44E2-8950-BC19231FEA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3071–3084,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Functional validation of mRNA expression encoding for VASA. Immunostaining of VASA in mRNA-transfected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Functional validation of mRNA expression encoding for VASA. Immunostaining of VASA in mRNA-transfected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2024-09-19T09:50:27Z</dcterms:modified>
</cp:coreProperties>
</file>