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242868-8307-4D9B-A35A-690E362388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9FA148-D311-4493-9C20-03F795EB30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Functional validation of mRNA expression encoding for VASA. Immunostaining of VASA in mRNA-transfected fibroblasts 24 h after transfection. VASA protein localized correctly in the cytoplasm. Mock transfected, secondary antibody stained only and non-transfected samples served as negative controls. Scale bar, 10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727BB4-BBE5-4E4B-A16D-C4A3BAC3B9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3071–3084,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Functional validation of mRNA expression encoding for VASA. Immunostaining of VASA in mRNA-transfected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Functional validation of mRNA expression encoding for VASA. Immunostaining of VASA in mRNA-transfected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2024-09-20T01:53:04Z</dcterms:modified>
</cp:coreProperties>
</file>