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A93DB5-DFA5-4995-866E-4DD1A1B2CD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BDDB0-9D31-442C-8C5E-15319506D5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Functional validation of mRNA expression encoding for VASA. Immunostaining of VASA in mRNA-transfected fibroblasts 24 h after transfection. VASA protein localized correctly in the cytoplasm. Mock transfected, secondary antibody stained only and non-transfected samples served as negative controls. Scale bar, 10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C1536-3159-4C2F-8ECA-96214162A1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3071–3084,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Functional validation of mRNA expression encoding for VASA. Immunostaining of VASA in mRNA-transfected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Functional validation of mRNA expression encoding for VASA. Immunostaining of VASA in mRNA-transfected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2024-05-11T02:31:56Z</dcterms:modified>
</cp:coreProperties>
</file>