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1C619-9448-4965-8798-A6452ABEA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BB07F-E2C0-4273-9831-860E692021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2FCC0-63D0-4FB7-BC94-A93EBCEDC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2024-09-21T01:42:35Z</dcterms:modified>
</cp:coreProperties>
</file>