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6AF00D-06DD-436F-90D7-36C1BE1EFD4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EFDCE4-AF84-4313-9483-C4F73C748F6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65AE30-7893-4BFE-BF60-E03DB2A4CD4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2024-09-19T02:48:03Z</dcterms:modified>
</cp:coreProperties>
</file>