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5A1154-2423-49EA-88E2-A29CF86055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B1C905-7A34-4600-90F7-DB9280AE28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3DD06E-35CD-4AE8-B9C4-3D5BC88B49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2024-05-08T20:40:14Z</dcterms:modified>
</cp:coreProperties>
</file>