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D0A6B-2977-493B-B820-BAD7516DBA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EE5C0-7A51-4C5E-ABDA-64528483D3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eGFR between IgAN recurrence and non-recurrent patients after censoring cases with DGF.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FD97F-4B12-441C-88F1-8893332EA3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6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6, June 2012, Pages 2553–2558,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https://doi.org/10.1093/ndt/gfr664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Comparison of eGFR between IgAN recurrence and non-recurrent patients after censoring cases with DGF.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Comparison of eGFR between IgAN recurrence and non-recurrent patients after censoring cases with DGF.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2024-04-26T06:19:15Z</dcterms:modified>
</cp:coreProperties>
</file>