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362F958-C0D6-44A9-88ED-A8FEE03C234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5333B06-B0FB-4B74-91EB-6E34C6A63DB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Confidence in managing aspects of diabetes care vs. other common diseases (CR4: ‘fully confident in most cases’, CR3: ‘confident in some cases’, CR2: ‘satisfactory but lacking confidence’ and CR1: ‘not confident’. Confidence in managing all aspects of diabetes care is significantly lower compared with confidence in managing angina or acute asthma.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Press.This is an Open Access article distributed under the terms of the Creative Commons Attribution Non-Commercial License (&lt;http://creativecommons.org/licenses/by-nc/2.0/uk/&gt;)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73BA4F4-1E84-483B-97E4-D5FA67A563F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qjmed/hcr04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QJM</a:t>
            </a:r>
            <a:r>
              <a:rPr lang="en-US" altLang="en-US" sz="1000">
                <a:solidFill>
                  <a:srgbClr val="333333"/>
                </a:solidFill>
              </a:rPr>
              <a:t>, Volume 104, Issue 9, September 2011, Pages 761–766,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https://doi.org/10.1093/qjmed/hcr046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Confidence in managing aspects of diabetes care vs. other common diseases (CR4: ‘fully confident in most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97140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Confidence in managing aspects of diabetes care vs. other common diseases (CR4: ‘fully confident in most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2024-04-27T01:52:27Z</dcterms:modified>
</cp:coreProperties>
</file>