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1869FA-1F36-4334-B6BB-4C94FD634B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4A3249-7C5E-4754-9A3A-8037764292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B40D36-F5CE-4A09-82C6-CE845FAE59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2024-04-27T03:18:33Z</dcterms:modified>
</cp:coreProperties>
</file>