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9776A-DFBE-4990-8BB9-964A584461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85418-2F2E-4FBD-94F5-AC6D15C36A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C1F76-0D65-4C37-9B82-573D80B6C4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2024-04-26T03:06:06Z</dcterms:modified>
</cp:coreProperties>
</file>