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56E21C-5D4B-4F5C-8700-0C863C632C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0AE7F-17B6-4913-A0B6-BB200A87878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airborne MDI (8-h TWA, µg m−3) and urinary post-shift MDA (µmol mol−1 creatinine), n = 9 (three points were below the limit of detection for both air and urine measurements). Black dotted line indicates expected correlation assuming MDI inhalation only exposure (adapted from DFG, 2007).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2017This Open Access article contains public sector information licensed under the Open Government Licence v2.0 (http://www.nationalarchives.gov.uk/doc/open-government-licence/version/2/).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EC7868-2A8C-4428-9118-09532666A7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airborne TDI (8-h TWA, µg m−3) and urinary post-shift TDA (µmol mol−1 creatinine), n = 24. Black dotted line indicates expected correlation assuming TDI inhalation only exposure [adapted from Skarping et al., 1991 (volunteer study) and Rosenberg and Savolainen, 1986 (workplace study)]. Grey diamonds indicate workers with low (&lt;0.5 µg m−3, 8 h TWA) exposure to airborne TDA. Black diamonds indicate workers with co-exposure (&gt;0.5 µg m−3, 8 h TWA) to airborne TDA. White open diamond indicates worker who wore RPE.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2017This Open Access article contains public sector information licensed under the Open Government Licence v2.0 (http://www.nationalarchives.gov.uk/doc/open-government-licence/version/2/).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EC7868-2A8C-4428-9118-09532666A71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weh/wxx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weh/wxx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Work Expo Health</a:t>
            </a:r>
            <a:r>
              <a:rPr lang="en-US" altLang="en-US" sz="1000">
                <a:solidFill>
                  <a:srgbClr val="333333"/>
                </a:solidFill>
              </a:rPr>
              <a:t>, Volume 61, Issue 3, 1 April 2017, Pages 383–393,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https://doi.org/10.1093/annweh/wxx006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Correlation between airborne MDI (8-h TWA, µg m</a:t>
            </a:r>
            <a:r>
              <a:rPr lang="en-US" altLang="en-US" b="0" baseline="30000"/>
              <a:t>−3</a:t>
            </a:r>
            <a:r>
              <a:rPr lang="en-US" altLang="en-US" b="0"/>
              <a:t>) and urinary post-shift MDA (µmol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425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Work Expo Health</a:t>
            </a:r>
            <a:r>
              <a:rPr lang="en-US" altLang="en-US" sz="1000">
                <a:solidFill>
                  <a:srgbClr val="333333"/>
                </a:solidFill>
              </a:rPr>
              <a:t>, Volume 61, Issue 3, 1 April 2017, Pages 383–393,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https://doi.org/10.1093/annweh/wxx006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Correlation between airborne TDI (8-h TWA, µg m</a:t>
            </a:r>
            <a:r>
              <a:rPr lang="en-US" altLang="en-US" b="0" baseline="30000"/>
              <a:t>−3</a:t>
            </a:r>
            <a:r>
              <a:rPr lang="en-US" altLang="en-US" b="0"/>
              <a:t>) and urinary post-shift TDA (µmol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944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Correlation between airborne MDI (8-h TWA, µg m−3) and urinary post-shift MDA (µmol ...</vt:lpstr>
      <vt:lpstr>Figure 2. Correlation between airborne TDI (8-h TWA, µg m−3) and urinary post-shift TDA (µmol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2024-04-26T02:41:07Z</dcterms:modified>
</cp:coreProperties>
</file>