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D27B41-F729-44B2-AC40-12CBDCFF14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12265F-C333-4830-9730-2CFBA42453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5BBCF5-6DA8-44CE-A68E-22F045797E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2024-09-20T02:26:48Z</dcterms:modified>
</cp:coreProperties>
</file>