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C7DB9E-8088-466A-9A96-D4C3DBCA31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B5001-FA98-42EB-A8EA-C1DB655B31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61B186-BEEA-4A2D-AC0E-D5EA130159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2024-09-19T09:55:48Z</dcterms:modified>
</cp:coreProperties>
</file>