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624B7-A852-4756-9392-2BBA2129D0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5B2D7-4AC6-46DC-A9FA-9F8DA761B2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30827-7626-45DB-9A76-E0F65B44C3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2024-05-07T23:28:33Z</dcterms:modified>
</cp:coreProperties>
</file>