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83405-73B5-4E02-A660-4FCB4C578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0781A-DB66-40D2-ADA9-71A4F8F7A0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model illustrating the generation of CCh-induced oscillations in neonatal cerebral cortex. The cholinergic input (green) arising from the basal forebrain excites neocortical pyramidal neurons via activation of muscarinic receptors (light green) and hyperpolarizes a minor proportion of neurons (blue) via activation of an inhibitory cholinergic receptor (dark green). The cholinergically activated neurons generate a local oscillatory network activity via glutamatergic synapses using predominantly NMDA and to a lesser extent AMPA/kainate receptors (yellow). Neighboring cortical networks, separated by up to 1 mm, become synchronized via activation of intrinsic excitatory connections. This wave of oscillatory activity propagates with 0.5–1.5 mm/s over the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9F250-89F4-4500-95B9-F5E1B84BA8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409–421,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 </a:t>
            </a:r>
            <a:r>
              <a:rPr lang="en-US" altLang="en-US" b="0"/>
              <a:t>Schematic model illustrating the generation of CCh-induced oscillations in neonatal cerebral cortex.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 Schematic model illustrating the generation of CCh-induced oscillations in neonatal cerebral cortex.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2024-04-26T10:45:39Z</dcterms:modified>
</cp:coreProperties>
</file>