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0AD5D1-6896-486C-8BBB-9DB7A67A01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EF9C15-9E2A-4617-A7F1-35367C790C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Trait anxiety was associated with reduced activity in both dorsal ACC and right DLPFC ROIs for SART No Go trials versus baseline (the BOLD signal was averaged across each ROI for each participant). dACC, dorsal anterior cingulate cortex; DLPFC, dorsolateral prefrontal cortex; SART, Sustained Attention to Response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AAD819-4694-4FFF-AB65-3C1499C7F6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609–618, </a:t>
            </a:r>
            <a:r>
              <a:rPr lang="en-US" altLang="en-US" sz="1000">
                <a:solidFill>
                  <a:srgbClr val="333333"/>
                </a:solidFill>
                <a:hlinkClick r:id="rId3"/>
              </a:rPr>
              <a:t>https://doi.org/10.1093/cercor/bht248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Trait anxiety was associated with reduced activity in both dorsal ACC and right DLPFC ROIs for SART No Go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Trait anxiety was associated with reduced activity in both dorsal ACC and right DLPFC ROIs for SART No Go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2024-04-26T02:25:16Z</dcterms:modified>
</cp:coreProperties>
</file>