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19644C-63C6-42B3-AE57-89179EA77A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79C8C-751D-4029-B132-828F9EF18A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PAMAM G3-induced cell death is rescued by autophagy inhibitor or knockdown of ATG6. (A) MTT assay of A549 cells after treatment for 24 h with control, PAMAM G5.5 (100 µg/ml), PAMAM G3 (100 µg/ml), PAMAM G3 (100 µg/ml) plus 3-methyladenine (3MA, 3 mM) and 3MA (3 mM) only. **P &lt; 0.01. (B) MTT assay of A549 cells transfected with control siRNA or ATG6 siRNA after PAMAM G3 (100 µg/ml) treatment for 24 h. **P &lt; 0.01 compared with the control siRNA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Journal of Molecular Cell Biology, IBCB, SIBS, CAS.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8DFEC-DBFB-4E01-ADF5-7A3FB500F6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mcb/mjp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 Cell Biol</a:t>
            </a:r>
            <a:r>
              <a:rPr lang="en-US" altLang="en-US" sz="1000">
                <a:solidFill>
                  <a:srgbClr val="333333"/>
                </a:solidFill>
              </a:rPr>
              <a:t>, Volume 1, Issue 1, October 2009, Pages 37–45,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https://doi.org/10.1093/jmcb/mjp002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PAMAM G3-induced cell death is rescued by autophagy inhibitor or knockdown of ATG6. (A) MTT assay of A549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PAMAM G3-induced cell death is rescued by autophagy inhibitor or knockdown of ATG6. (A) MTT assay of A549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2024-04-26T00:46:14Z</dcterms:modified>
</cp:coreProperties>
</file>