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523067-C32E-40AE-9895-06E17C678D3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9C246D-D37D-4ECE-8FA7-342E477B9E7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 Immunofluorescence analysis of β-catenin, AMH, and PECAM in control and SF1 /cre;Ctnnb1f/− testes and ovaries. ( A and B ) are double-staining for AMH (Sertoli cell marker in red) and β-catenin (green) in control and mutant testes at E15.5. ( C and D ) are the same sections in (A) and (B) stained with β-catenin (green) and DAPI (blue). ( E and F ) are double-staining for PECAM (germ cells and endothelial cell marker in red) and β-catenin (green) in control and mutant ovaries at E12.5. ( G and H ) are the same sections in (E) and (F) stained with β-catenin (green) and DAPI (blue). Arrows and asterisks indicate germ cells and somatic cells, respectively. Scale bars represent 25 and 50 µm in (A–D) and (E–H), respectively. All experiments were performed on at least three animals for each genotype.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1AB06C-071F-4172-BAB7-CD575E51899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3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18, Issue 3, 1 February 2009, Pages 405–417, </a:t>
            </a:r>
            <a:r>
              <a:rPr lang="en-US" altLang="en-US" sz="1000">
                <a:solidFill>
                  <a:srgbClr val="333333"/>
                </a:solidFill>
                <a:hlinkClick r:id="rId3"/>
              </a:rPr>
              <a:t>https://doi.org/10.1093/hmg/ddn362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 Immunofluorescence analysis of β-catenin, AMH, and PECAM in control and SF1 /cre;Ctnnb1</a:t>
            </a:r>
            <a:r>
              <a:rPr lang="en-US" altLang="en-US" b="0" baseline="30000"/>
              <a:t>f/−</a:t>
            </a:r>
            <a:r>
              <a:rPr lang="en-US" altLang="en-US" b="0"/>
              <a:t> testes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Immunofluorescence analysis of β-catenin, AMH, and PECAM in control and SF1 /cre;Ctnnb1f/− testes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2024-09-20T06:23:58Z</dcterms:modified>
</cp:coreProperties>
</file>