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E1C13D-C0A3-47B6-B093-7001DAF4FD4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51183E-D3E5-4225-B0CC-3E9C743C71F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representation of the cardiac myofibrillar thin filament. Cardiac troponins exist in a structural (bound) form and in a free cytosolic pool. Cardiac troponins are released from myocytes as complexes or as free protein. Permission received from the authors and BMJ.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2010. For permissions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33366C-BD1C-4831-8446-12C64C69EDB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Box and whiskers plot showing delta change between presentation and subsequent blood sample obtained within 3 h in patients with a diagnosis of unstable angina (left, n = 25) and evolving non-STEMI (right, n = 12). Diagnosis of myocardial infarction was based on fourth generation cTnT (≥0.03 ng/mL). hsTnT concentration increased significantly (P = 0.0024) from a mean of 10.66% (SEM 10.8, median 0%, range −84.6 to 192.8%) to a mean of 1176.9% (SEM 520.9, Median 358.4%, range: −96.6 to 5503.6%).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2010. For permissions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33366C-BD1C-4831-8446-12C64C69EDB8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Relation between troponin level and possible causes.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2010. For permissions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33366C-BD1C-4831-8446-12C64C69EDB8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q45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eurheartj/ehq45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eurheartj/ehq45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32, Issue 4, February 2011, Pages 404–411,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https://doi.org/10.1093/eurheartj/ehq456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Schematic representation of the cardiac myofibrillar thin filament. Cardiac troponins exist in a structural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81200" y="1371600"/>
            <a:ext cx="517516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32, Issue 4, February 2011, Pages 404–411,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https://doi.org/10.1093/eurheartj/ehq456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Box and whiskers plot showing delta change between presentation and subsequent blood sample obtained within 3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8491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32, Issue 4, February 2011, Pages 404–411,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https://doi.org/10.1093/eurheartj/ehq456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 </a:t>
            </a:r>
            <a:r>
              <a:rPr lang="en-US" altLang="en-US" b="0"/>
              <a:t>Relation between troponin level and possible causes.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9035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 1 Schematic representation of the cardiac myofibrillar thin filament. Cardiac troponins exist in a structural ...</vt:lpstr>
      <vt:lpstr>Figure 2 Box and whiskers plot showing delta change between presentation and subsequent blood sample obtained within 3 ...</vt:lpstr>
      <vt:lpstr>Figure 3 Relation between troponin level and possible causes.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2024-04-26T08:54:35Z</dcterms:modified>
</cp:coreProperties>
</file>