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DB312-DED8-4278-AF79-D4286D2CA5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73A04-8653-4B95-9F6C-740ED19052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Suggested algorithm for the management of patients treated with oral hypoglycaemic agents during terminal illness. aHigh hypoglycaemic risk: poor oral intake, nausea, vomiting, renal failure, hepatic failure. OHA: oral hypoglycaemic agent; SU: sulphonylurea.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CF37A-1035-4374-AFCC-0FF3661BC1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1, January 2012, Pages 3–9,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Suggested algorithm for the management of patients treated with oral hypoglycaemic agents during terminal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Suggested algorithm for the management of patients treated with oral hypoglycaemic agents during terminal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2024-09-19T09:37:14Z</dcterms:modified>
</cp:coreProperties>
</file>