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95F983-752A-49D5-9653-EE2A43BBDD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EA7219-AC7A-4932-840E-2ADAFACBF6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Suggested algorithm for the management of patients treated with oral hypoglycaemic agents during terminal illness. aHigh hypoglycaemic risk: poor oral intake, nausea, vomiting, renal failure, hepatic failure. OHA: oral hypoglycaemic agent; SU: sulphonylurea.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2011.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8EDF05-690A-4F43-86B5-BBDE705116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r1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105, Issue 1, January 2012, Pages 3–9,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https://doi.org/10.1093/qjmed/hcr167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Suggested algorithm for the management of patients treated with oral hypoglycaemic agents during terminal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Suggested algorithm for the management of patients treated with oral hypoglycaemic agents during terminal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2024-05-08T18:51:52Z</dcterms:modified>
</cp:coreProperties>
</file>