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1DB312-DED8-4278-AF79-D4286D2CA51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073A04-8653-4B95-9F6C-740ED19052F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Suggested algorithm for the management of patients treated with oral hypoglycaemic agents during terminal illness. aHigh hypoglycaemic risk: poor oral intake, nausea, vomiting, renal failure, hepatic failure. OHA: oral hypoglycaemic agent; SU: sulphonylurea.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Crown copyright 2011.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1CF37A-1035-4374-AFCC-0FF3661BC10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qjmed/hcr1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QJM</a:t>
            </a:r>
            <a:r>
              <a:rPr lang="en-US" altLang="en-US" sz="1000">
                <a:solidFill>
                  <a:srgbClr val="333333"/>
                </a:solidFill>
              </a:rPr>
              <a:t>, Volume 105, Issue 1, January 2012, Pages 3–9,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https://doi.org/10.1093/qjmed/hcr167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Suggested algorithm for the management of patients treated with oral hypoglycaemic agents during terminal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Suggested algorithm for the management of patients treated with oral hypoglycaemic agents during terminal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2024-09-19T09:37:14Z</dcterms:modified>
</cp:coreProperties>
</file>