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D44EE-B3F2-45A3-A53F-D6714A1017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8E849-EE61-481E-AF37-B083DE1A2F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Anatomical locations of recording sites and object-selective neurons in both monkeys. X and O, recording sites at which neurons selective for the first object or the second object during the 2-object delay period were found, respectively. Black dots, locations at which neurons were recorded, but no object-selective neurons were encountered. Multiple neurons were recorded at many locations. (B) Relative proportions of neurons selective during the 2-object delay period for only the first object, both objects, or only the second object. Area is to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09827F-808D-4EED-836C-1D65709526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i41–i50,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Anatomical locations of recording sites and object-selective neurons in both monkeys. X and O, recording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Anatomical locations of recording sites and object-selective neurons in both monkeys. X and O, recording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2024-04-26T00:53:05Z</dcterms:modified>
</cp:coreProperties>
</file>