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41C5A9-EACF-49B3-98EB-EF199F5AAE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515A56-B2CF-432E-A617-8414F00AA9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0599DF-5E66-442A-BD52-3A2C9E7F9A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2024-04-26T01:11:23Z</dcterms:modified>
</cp:coreProperties>
</file>