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237425-71AB-4001-A72D-E9EF502756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25A8-A97D-43A7-A70C-A3CCC7261C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RT–PCR analysis of DISC1 in human fetal brain using the distal primer pair (Table 1). Position 2295, at which the 66 bp deletion starts, corresponds approximately to a splice donor site within the cDNA (AGgtattg instead of the consensus AGgtaagt). Position 2360, where the deletion ends, is known to be a splice donor (J.K. Millar, S. Christie, D. Lawson, D. Hsiao-Wei Loh, B. Arveiler and D.J. Porteus, manuscript in preparation). A product of 270 bp indicates upstream donor site usage. A product of 336 bp indicates downstream donor site usage. Lane 1, 8.3 weeks; lane 2, 10.3 weeks. Arrows indicate the 336 and 270 bp alternatively spliced products (A and B,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C71C3-A4CE-4FAE-8B09-536E290609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9.9.14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9, Issue 9, 22 May 2000, Pages 1415–1423,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https://doi.org/10.1093/hmg/9.9.1415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RT–PCR analysis of DISC1 in human fetal brain using the distal primer pair (Table 1). Position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RT–PCR analysis of DISC1 in human fetal brain using the distal primer pair (Table 1). Position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2024-04-27T04:36:54Z</dcterms:modified>
</cp:coreProperties>
</file>