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C79ED3-CB49-49B9-9296-2FF5F52307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4E5D15-13A0-45BA-A688-6849E690D5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Sulcation timetable in control and HLHS fetuses. Color-coded bars represent the percentage of subject showing each sulcus, for both control and HLHS fetuses. Asterisks identify sulci where the difference between HLHS and control fetuses was significant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3760D2-BEFF-4AFF-A45A-0E372615CF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12, December 2013, Pages 2932–2943,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Sulcation timetable in control and HLHS fetuses. Color-coded bars represent the percentage of subject showing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Sulcation timetable in control and HLHS fetuses. Color-coded bars represent the percentage of subject showing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2024-09-19T05:33:36Z</dcterms:modified>
</cp:coreProperties>
</file>