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165FD6-141B-41AB-B52C-9AD862B9D05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05927B-888F-4806-839E-6032F5F0877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Sulcation timetable in control and HLHS fetuses. Color-coded bars represent the percentage of subject showing each sulcus, for both control and HLHS fetuses. Asterisks identify sulci where the difference between HLHS and control fetuses was significant (P &lt;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2A847F-09EC-44BC-9E8C-FA1E591C94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28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23, Issue 12, December 2013, Pages 2932–2943,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https://doi.org/10.1093/cercor/bhs281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Sulcation timetable in control and HLHS fetuses. Color-coded bars represent the percentage of subject showing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Sulcation timetable in control and HLHS fetuses. Color-coded bars represent the percentage of subject showing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2024-09-20T19:18:24Z</dcterms:modified>
</cp:coreProperties>
</file>