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92B80-23AF-48F5-9B57-1F0C3E74FD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B373E-6422-4BF2-B092-A27C716E6A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Western blot analysis of the effects of TNF-α (10 ng/mL), IL-10 (10 ng/mL), IL-10 + TNF-α (ratio 1), trolox (20 µmol/L), and trolox + TNF-α on IKKα, IKKβ, and NFκB phosphorylation in adult rat cardiomyocytes. β-Actin was used as an internal control. Histograms in each figure show densitometric analysis and the values are ratio of phosphorylated to total, IKKα (B), IKKβ (C), and NFκB (D) expression. The relative levels of protein expression were normalized to β-actin. Data are expressed as mean ± SEM from four to six independent cardiomyocyte isolations. P-values (*P &lt; 0.05, ***P &lt; 0.001) are significantly different from the respective control group; #P &lt; 0.05, ###P &lt; 0.001 vs. the respective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E9197-8B32-402A-9B20-2C329CDFA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Western blot analysis of the effects of TNF-α (10 ng/mL), IL-10 (10 ng/mL), IL-10 + TNF-α (ratio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Western blot analysis of the effects of TNF-α (10 ng/mL), IL-10 (10 ng/mL), IL-10 + TNF-α (ratio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2024-04-27T04:47:12Z</dcterms:modified>
</cp:coreProperties>
</file>