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459C5-1299-4CA5-837A-4B1382FD82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B0B47-4483-4550-BC4D-A4562F3CA6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 of health promotion activity by workplace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DD423-6343-49C4-AB7C-9D60992E8F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14.4.5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14, Issue 4, August 1999, Pages 565–573,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https://doi.org/10.1093/her/14.4.565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Level of health promotion activity by workplace size.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Level of health promotion activity by workplace size.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2024-04-26T16:57:02Z</dcterms:modified>
</cp:coreProperties>
</file>