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F31592-338F-4A64-B3EB-C7CB59BCF5F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A0B3D8-FFD6-4F9F-83B2-1DD2D3FD2E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Histograms of gamma power change metrics across all natural images in both monkeys. (A) Histograms of changes in peak gamma-band power across all grayscale images, separately for monkey P (red) and monkey A (blue). Purple bar segments correspond to the overlap of histograms of the 2 monkeys. (B) Same as (A), but for the color images. (C) Histograms of the negative decadic logarithm of the P-values derived from 2-sided paired t-tests comparing gamma-band power (50–80 Hz) between natural viewing and prestimulus fixation baseline, across trials. Color coding as in A and B. (D) Same as in (C), but for the color images. Vertical lines indicate significance thresholds of *P = 0.05 and ***P = 0.001 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Press.This is an Open Access article distributed under the terms of the Creative Commons Attribution Non-Commercial License (http://creativecommons.org/licenses/by-nc/3.0/),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2E9151-28B4-4F5D-8D1A-FF507F14A65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28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4, April 2015, Pages 918–926,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https://doi.org/10.1093/cercor/bht280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Histograms of gamma power change metrics across all natural images in both monkeys. (A) Histograms of changes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Histograms of gamma power change metrics across all natural images in both monkeys. (A) Histograms of changes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2024-09-18T23:45:08Z</dcterms:modified>
</cp:coreProperties>
</file>