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918002-1849-4D00-9B52-33DDDB54F4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9DC303-A137-4CD9-8E19-B68021530F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Histograms of gamma power change metrics across all natural images in both monkeys. (A) Histograms of changes in peak gamma-band power across all grayscale images, separately for monkey P (red) and monkey A (blue). Purple bar segments correspond to the overlap of histograms of the 2 monkeys. (B) Same as (A), but for the color images. (C) Histograms of the negative decadic logarithm of the P-values derived from 2-sided paired t-tests comparing gamma-band power (50–80 Hz) between natural viewing and prestimulus fixation baseline, across trials. Color coding as in A and B. (D) Same as in (C), but for the color images. Vertical lines indicate significance thresholds of *P = 0.05 and ***P = 0.001 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847103-CFB1-4B0C-A09C-6063B7A8BE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918–926,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Histograms of gamma power change metrics across all natural images in both monkeys. (A) Histograms of changes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Histograms of gamma power change metrics across all natural images in both monkeys. (A) Histograms of changes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2024-09-20T05:10:08Z</dcterms:modified>
</cp:coreProperties>
</file>