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900BE2-0F54-4C26-9A72-5EDAB32DF5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D5AF8-8BC9-4CC0-B46C-C2A6E4984A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of gamma power change metrics across all natural images in both monkeys. (A) Histograms of changes in peak gamma-band power across all grayscale images, separately for monkey P (red) and monkey A (blue). Purple bar segments correspond to the overlap of histograms of the 2 monkeys. (B) Same as (A), but for the color images. (C) Histograms of the negative decadic logarithm of the P-values derived from 2-sided paired t-tests comparing gamma-band power (50–80 Hz) between natural viewing and prestimulus fixation baseline, across trials. Color coding as in A and B. (D) Same as in (C), but for the color images. Vertical lines indicate significance thresholds of *P = 0.05 and ***P = 0.001 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3EC1F-E31A-437B-B592-5A7BC77559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918–926,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Histograms of gamma power change metrics across all natural images in both monkeys. (A) Histograms of changes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Histograms of gamma power change metrics across all natural images in both monkeys. (A) Histograms of changes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2024-05-11T00:29:55Z</dcterms:modified>
</cp:coreProperties>
</file>