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presProps" Target="presProps.xml" /><Relationship Id="rId11" Type="http://schemas.openxmlformats.org/officeDocument/2006/relationships/viewProps" Target="viewProps.xml" /><Relationship Id="rId12" Type="http://schemas.openxmlformats.org/officeDocument/2006/relationships/theme" Target="theme/theme1.xml" /><Relationship Id="rId13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tags" Target="tags/tag1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17E03AEA-3701-4B0F-9CEE-B4BA641EA074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20625D47-733A-4AA2-8695-16488365DF2E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The grand average of time–frequency maps for intertrial phase coherence (ITC) at the frontocentral electrode site (FCz) in each stimulation frequency and for each group. In each map, the x-axis indicates time (ms), and the y-axis indicates frequency (Hz). Color indicates ITC at each time–frequency point.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2014. Published by Oxford University Press.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623A299-5B57-4610-B82D-A32C6A142B05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The time course of the 40-Hz ITC. The x-axis indicates time (ms), and the y-axis indicates ITC. The blue line, dotted line, and purple line indicate the 40-Hz ITC in healthy controls, ultra-high risk, and first-episode schizophrenia, respectively.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2014. Published by Oxford University Press.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623A299-5B57-4610-B82D-A32C6A142B05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The grand average of time–frequency maps of event-related spectral perturbation (ERSP) at FCz in each stimulation frequency and for each group. In each map, the x-axis indicates time (ms), and the y-axis indicates frequency (Hz). Color indicates ERSP at each time–frequency point.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2014. Published by Oxford University Press.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623A299-5B57-4610-B82D-A32C6A142B05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The time course of the 40-Hz ERSP. The x-axis indicates time (ms), and the y-axis indicates ERSP. The blue line, dotted line, and purple line indicate the 40-Hz ERSP in healthy controls, ultra-high risk, and first-episode schizophrenia, respectively.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2014. Published by Oxford University Press.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623A299-5B57-4610-B82D-A32C6A142B05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5.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Attentional functioning was associated with 40-Hz ITC (top) and ERSP (bottom) of the late-latency gamma-band ASSR in first-episode schizophrenia. The x-axis indicates the score of the attentional functioning in the Brief Assessment of Cognition in Schizophrenia. The y-axis indicates 40-Hz ITC (top) and ERSP (bottom).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2014. Published by Oxford University Press.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623A299-5B57-4610-B82D-A32C6A142B05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cercor/bhu278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cercor/bhu278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cercor/bhu278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cercor/bhu278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93/cercor/bhu278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26, Issue 3, March 2016, Pages 1027–1035,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https://doi.org/10.1093/cercor/bhu278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1. </a:t>
            </a:r>
            <a:r>
              <a:rPr lang="en-US" altLang="en-US" b="0"/>
              <a:t>The grand average of time–frequency maps for intertrial phase coherence (ITC) at the frontocentral electrode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25301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26, Issue 3, March 2016, Pages 1027–1035,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https://doi.org/10.1093/cercor/bhu278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2. </a:t>
            </a:r>
            <a:r>
              <a:rPr lang="en-US" altLang="en-US" b="0"/>
              <a:t>The time course of the 40-Hz ITC. The x-axis indicates time (ms), and the y-axis indicates ITC. The blue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866900" y="1371600"/>
            <a:ext cx="5408448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26, Issue 3, March 2016, Pages 1027–1035,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https://doi.org/10.1093/cercor/bhu278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3. </a:t>
            </a:r>
            <a:r>
              <a:rPr lang="en-US" altLang="en-US" b="0"/>
              <a:t>The grand average of time–frequency maps of event-related spectral perturbation (ERSP) at FCz in each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32762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26, Issue 3, March 2016, Pages 1027–1035,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https://doi.org/10.1093/cercor/bhu278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4. </a:t>
            </a:r>
            <a:r>
              <a:rPr lang="en-US" altLang="en-US" b="0"/>
              <a:t>The time course of the 40-Hz ERSP. The x-axis indicates time (ms), and the y-axis indicates ERSP. The blue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955800" y="1371600"/>
            <a:ext cx="5241108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26, Issue 3, March 2016, Pages 1027–1035,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https://doi.org/10.1093/cercor/bhu278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5. </a:t>
            </a:r>
            <a:r>
              <a:rPr lang="en-US" altLang="en-US" b="0"/>
              <a:t>Attentional functioning was associated with 40-Hz ITC (top) and ERSP (bottom) of the late-latency gamma-band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857500" y="1371600"/>
            <a:ext cx="3429000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15</Paragraphs>
  <Slides>5</Slides>
  <Notes>5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baseType="lpstr" size="6">
      <vt:lpstr>13_Office Theme</vt:lpstr>
      <vt:lpstr>Figure 1. The grand average of time–frequency maps for intertrial phase coherence (ITC) at the frontocentral electrode ...</vt:lpstr>
      <vt:lpstr>Figure 2. The time course of the 40-Hz ITC. The x-axis indicates time (ms), and the y-axis indicates ITC. The blue ...</vt:lpstr>
      <vt:lpstr>Figure 3. The grand average of time–frequency maps of event-related spectral perturbation (ERSP) at FCz in each ...</vt:lpstr>
      <vt:lpstr>Figure 4. The time course of the 40-Hz ERSP. The x-axis indicates time (ms), and the y-axis indicates ERSP. The blue ...</vt:lpstr>
      <vt:lpstr>Figure 5. Attentional functioning was associated with 40-Hz ITC (top) and ERSP (bottom) of the late-latency gamma-band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2024-04-27T04:20:07Z</dcterms:modified>
</cp:coreProperties>
</file>