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7A04F-E9AB-4D69-B475-64375034EE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55CC9C-68C4-4BBE-BE9D-7D74D7FFA8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Selection analyzed across a range of affinities. (A) T2-Ld cells were loaded exogenously with the peptide variants R5, H5, and M5. Peptide-loaded APCs were then incubated with a yeast cell mixture comprising a 1 to 1000 ratio of 2C-m6 to C18-1. Cells were then subjected to two sequential rounds of density centrifugation. Aliquots of cells before centrifugation and after the second centrifugation were cultured and stained with antibodies specific for the Vβ region of either C18-1 (KT-8C1) or 2C-m80 (F23.2) and analyzed using flow cytometry. The ratios of yeast cells staining positive for F23.2 (binder) to yeast cells staining positive for KT-8C1 (nonbinder) are shown before and after centrifugation (KD value for each 2C-m6/pep/Ld interaction is shown above bars). (B) R5-loaded APCs. Flow cytometry histogram overlays showing C18-1-positive yeast (grey) and 2C-m6-positive yeast (black outline) before and after centrifugation and following a second complete cycle of growth, induction, incubation with R5-loaded T2-Ld and centrifugation.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6E9C9-F7D7-4727-903B-4F64478B61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l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19, Issue 6, June 2006, Pages 255–264, </a:t>
            </a:r>
            <a:r>
              <a:rPr lang="en-US" altLang="en-US" sz="1000">
                <a:solidFill>
                  <a:srgbClr val="333333"/>
                </a:solidFill>
                <a:hlinkClick r:id="rId3"/>
              </a:rPr>
              <a:t>https://doi.org/10.1093/protein/gzl008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Selection analyzed across a range of affinities. (A) T2-L</a:t>
            </a:r>
            <a:r>
              <a:rPr lang="en-US" altLang="en-US" b="0" baseline="30000"/>
              <a:t>d</a:t>
            </a:r>
            <a:r>
              <a:rPr lang="en-US" altLang="en-US" b="0"/>
              <a:t> cells were loaded exogenously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Selection analyzed across a range of affinities. (A) T2-Ld cells were loaded exogenously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2024-04-27T00:36:38Z</dcterms:modified>
</cp:coreProperties>
</file>