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1F8E89-72CD-4C81-BD81-B0B98A6C92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0FAE82-D27C-4C43-AA51-FEE9D9059D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8D7DD2-8167-4A3F-9201-DD9D8540E8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2024-04-26T20:56:47Z</dcterms:modified>
</cp:coreProperties>
</file>