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8BB1D5-A46E-4E68-AF01-C31F8780BE4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33FD22-E3E8-41BE-B3BC-9E42A1FE93F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Transient enhancement synaptic connectivity from the olfactory bulb to the anterior PC during rule learning. (A) Examples of responses to OB stimulation in the anterior PC before learning (base) and 3 days during learning. Enhanced synaptic responses are evident for all 3 shown stimulation intensities. (B) Example of analysis of the input–output function of the synaptic response in the ascending input to APC on the first 4 days of training. The strength of synaptic response increases each day for all stimulus intensities until it reaches its peak on the third and fourth day of training, before rule learning is completed (see Fig. 2). (C) Example of analysis of the input–output function of the synaptic response in the ascending input to APC starting 5 days of training. The strength of synaptic response first decreases slightly between the fifth and sixth day of training, and then resumes its pretraining value (base). Notably, although training on the seventh day was performed with a pair of new odors, the synaptic response did not potentiate again.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F60A34-E185-4BAB-9B91-0BFC686EA8F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 January 2015, Pages 180–191, </a:t>
            </a:r>
            <a:r>
              <a:rPr lang="en-US" altLang="en-US" sz="1000">
                <a:solidFill>
                  <a:srgbClr val="333333"/>
                </a:solidFill>
                <a:hlinkClick r:id="rId3"/>
              </a:rPr>
              <a:t>https://doi.org/10.1093/cercor/bht215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Transient enhancement synaptic connectivity from the olfactory bulb to the anterior PC during rule learning.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Transient enhancement synaptic connectivity from the olfactory bulb to the anterior PC during rule learning.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2024-04-26T11:32:00Z</dcterms:modified>
</cp:coreProperties>
</file>