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063D0-4E9C-4240-9C24-7A53F7B7E6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21DBA-8337-4D43-9638-9D9C70A4C1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Efficacy of treatment in 80 patients with visceral leishmaniasis treated with miltefosine.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5CC4A-78DD-41B5-9F22-9BF99F61B0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6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2, 15 January 2004, Pages 217–221,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https://doi.org/10.1086/380638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Efficacy of treatment in 80 patients with visceral leishmaniasis treated with miltefosine.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Efficacy of treatment in 80 patients with visceral leishmaniasis treated with miltefosine.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2024-04-26T07:53:20Z</dcterms:modified>
</cp:coreProperties>
</file>