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8CFDB-A7DE-423F-B0AA-82CEEEE31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606B8-D73A-4F2A-81FC-449842DF4C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 shot of the difference between the 5 km source wavefield and the 5.05 km source wavefield (left), and the 5.075 km source wavefield (middle), and the 5.1 km source wavefield (right) after using the modified second-order expansion for 50, 75 and 100 meters perturbations, respectively. The velocity model is the original smoothed Marmousi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Geophysical Journal International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C3B8D-542C-4760-B8F1-D3834A918F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0.0480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183, Issue 3, December 2010, Pages 1324–1331,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https://doi.org/10.1111/j.1365-246X.2010.04800.x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A snap shot of the difference between the 5 km source wavefield and the 5.05 km source wavefield (left),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A snap shot of the difference between the 5 km source wavefield and the 5.05 km source wavefield (left),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2024-04-26T00:55:17Z</dcterms:modified>
</cp:coreProperties>
</file>