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D0355-A1FF-4C09-B03D-B75498AA06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336F2-6124-4092-9EFC-61B89DF210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18387-D61F-401A-9F39-11DF3E3F2C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2024-04-27T00:40:06Z</dcterms:modified>
</cp:coreProperties>
</file>