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D77220-AD22-4FAE-BC98-30BB90F403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3FB949-796A-467D-90AE-0A638C6D89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Reconstructed neutrino energy distribution of the $\nu _{\mu }$ candidate events.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C161E3-5DA9-4106-B052-CD20E0ABB9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Reconstructed neutrino energy distribution of the $\nu _{\mu }$ candidate events.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12. Reconstructed neutrino energy distribution of the $\nu _{\mu }$ candidate events.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2024-04-26T12:15:11Z</dcterms:modified>
</cp:coreProperties>
</file>