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ACFF4A-0A02-4C20-88ED-12F4CBEFAC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6DB0A6-625A-4AAC-B2EB-CD682D78A8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FA2D3C-3A67-4984-A70C-A0A94118EC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2024-05-08T20:14:25Z</dcterms:modified>
</cp:coreProperties>
</file>