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9428F0-6E5D-4E4D-8837-5BB11FC832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3433DF-F93B-4363-96F6-65257999D9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EAE02-DA38-4A31-8ECB-D35D7B34FF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2024-09-19T05:03:15Z</dcterms:modified>
</cp:coreProperties>
</file>