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81A510-4EC7-4DEC-8817-1D33418D5AF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4EAD8E-43C3-4C95-81E6-FB69F472478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C00DC0-2F4F-468E-B677-6ED785730AE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2024-09-20T12:40:48Z</dcterms:modified>
</cp:coreProperties>
</file>