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4429D7-AB1A-418F-8FF2-7FDAAFF2A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98E86-939C-4D66-BBEB-09F12D5F11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Pre- and post-intervention means of parent-child synchrony ( N = 26).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Music Therapy Association 2015.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FBC4B-559A-43EE-B44B-99E1B634FE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Parents’ use of music within children’s daily routines.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Music Therapy Association 2015.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FBC4B-559A-43EE-B44B-99E1B634FE2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t/thv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mt/thv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Music Ther</a:t>
            </a:r>
            <a:r>
              <a:rPr lang="en-US" altLang="en-US" sz="1000">
                <a:solidFill>
                  <a:srgbClr val="333333"/>
                </a:solidFill>
              </a:rPr>
              <a:t>, Volume 53, Issue 1, Spring 2016,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https://doi.org/10.1093/jmt/thv018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igure 1.  </a:t>
            </a:r>
            <a:r>
              <a:rPr lang="en-US" altLang="en-US" b="0"/>
              <a:t>Pre- and post-intervention means of parent-child synchrony ( N = 26).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096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Music Ther</a:t>
            </a:r>
            <a:r>
              <a:rPr lang="en-US" altLang="en-US" sz="1000">
                <a:solidFill>
                  <a:srgbClr val="333333"/>
                </a:solidFill>
              </a:rPr>
              <a:t>, Volume 53, Issue 1, Spring 2016,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https://doi.org/10.1093/jmt/thv018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igure 2.  </a:t>
            </a:r>
            <a:r>
              <a:rPr lang="en-US" altLang="en-US" b="0"/>
              <a:t>Parents’ use of music within children’s daily routines.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66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 igure 1.  Pre- and post-intervention means of parent-child synchrony ( N = 26). 
</vt:lpstr>
      <vt:lpstr>F igure 2.  Parents’ use of music within children’s daily routines.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2024-05-07T23:33:52Z</dcterms:modified>
</cp:coreProperties>
</file>