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CC4E0A-0594-4314-AE0A-94216EC689A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C19E27-8200-436B-905C-33686D83EC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igure 1.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Pre- and post-intervention means of parent-child synchrony ( N = 26).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American Music Therapy Association 2015.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C8CDE6-6424-4A5B-9945-466242629D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F 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Parents’ use of music within children’s daily routines.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American Music Therapy Association 2015.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C8CDE6-6424-4A5B-9945-466242629D6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mt/thv0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mt/thv01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Music Ther</a:t>
            </a:r>
            <a:r>
              <a:rPr lang="en-US" altLang="en-US" sz="1000">
                <a:solidFill>
                  <a:srgbClr val="333333"/>
                </a:solidFill>
              </a:rPr>
              <a:t>, Volume 53, Issue 1, Spring 2016, Pages 27–54,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https://doi.org/10.1093/jmt/thv018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igure 1.  </a:t>
            </a:r>
            <a:r>
              <a:rPr lang="en-US" altLang="en-US" b="0"/>
              <a:t>Pre- and post-intervention means of parent-child synchrony ( N = 26). 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60961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Music Ther</a:t>
            </a:r>
            <a:r>
              <a:rPr lang="en-US" altLang="en-US" sz="1000">
                <a:solidFill>
                  <a:srgbClr val="333333"/>
                </a:solidFill>
              </a:rPr>
              <a:t>, Volume 53, Issue 1, Spring 2016, Pages 27–54,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https://doi.org/10.1093/jmt/thv018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 igure 2.  </a:t>
            </a:r>
            <a:r>
              <a:rPr lang="en-US" altLang="en-US" b="0"/>
              <a:t>Parents’ use of music within children’s daily routines.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36649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 igure 1.  Pre- and post-intervention means of parent-child synchrony ( N = 26). 
</vt:lpstr>
      <vt:lpstr>F igure 2.  Parents’ use of music within children’s daily routines.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2024-09-18T21:34:01Z</dcterms:modified>
</cp:coreProperties>
</file>