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287FD3-2F66-42BC-91BB-D3A70E980F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B3D8AC-34F1-4120-8E13-7AFC6CB2A67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Mean FA image (MNI coordinate z = 96). (B) Mean TBSS tract skeleton with lower FA display threshold of 0.2, overlaid on the mean FA image. Colour scale shows skeletal voxels with lower FA as red and higher FA as yellow. (C) As for (B) with mean FLAIR lesion probability distribution thresholded at 10%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1E7CBE-63D4-4296-A85F-EFC8DF9AD5B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Skeletal voxels where patient FA &lt; control FA, P ≤ 0.05; Cluster-based thresholding corrected for multiple comparisons. Uncorrected for the effects of age. Background: greyscale mean FA map with mean FLAIR lesion probability distribution thresholded at 10% shown in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1E7CBE-63D4-4296-A85F-EFC8DF9AD5B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 Axial images demonstrating skeletal voxels (red) significantly correlating with PASAT z-scores, treating age as a covariate of no interest. Cluster-based thresholding. P ≤ 0.05. Background as for Fig. 2. (B) Surface rendered version of (A), without mean lesion probability distribution overlay.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1E7CBE-63D4-4296-A85F-EFC8DF9AD5B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 Location of the left posterior cingulate ROI (red) drawn on the mean tract skeleton (blue, thresholded at tract voxel FA ≥ 0.2), with scatterplot demonstrating a relationship between ROI mean FA and PASAT z-score (red dots—SPMS patients). (B) Location of the left parahippocampal white matter ROI, with corresponding scatterplot showing no relationship with PASAT z-scores.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1E7CBE-63D4-4296-A85F-EFC8DF9AD5B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Skeletal voxels (red) which show significant correlation with BVRT z-scores, with age treated as a covariate of no interest. Cluster-based thresholding corrected for multiple comparisons, P &lt; 0.05. Background as for Fig.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1E7CBE-63D4-4296-A85F-EFC8DF9AD5BA}"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Axial images demonstrating skeletal voxels (red) which significantly correlate with CVLT-II sdf z-scores, treating age as a covariate of no interest. Cluster-based thresholding corrected for multiple comparisons, P &lt; 0.05. Background as for Fig.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1E7CBE-63D4-4296-A85F-EFC8DF9AD5BA}"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n27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n27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n27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n27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n275"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n275"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1, January 2009, Pages 239–249, </a:t>
            </a:r>
            <a:r>
              <a:rPr lang="en-US" altLang="en-US" sz="1000">
                <a:solidFill>
                  <a:srgbClr val="333333"/>
                </a:solidFill>
                <a:hlinkClick r:id="rId3"/>
              </a:rPr>
              <a:t>https://doi.org/10.1093/brain/awn275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Mean FA image (MNI coordinate z = 96). (B) Mean TBSS tract skeleton with lower FA display threshold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0994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1, January 2009, Pages 239–249, </a:t>
            </a:r>
            <a:r>
              <a:rPr lang="en-US" altLang="en-US" sz="1000">
                <a:solidFill>
                  <a:srgbClr val="333333"/>
                </a:solidFill>
                <a:hlinkClick r:id="rId3"/>
              </a:rPr>
              <a:t>https://doi.org/10.1093/brain/awn275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Skeletal voxels where patient FA &lt; control FA, P ≤ 0.05; Cluster-based thresholding corrected for multiple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7212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1, January 2009, Pages 239–249, </a:t>
            </a:r>
            <a:r>
              <a:rPr lang="en-US" altLang="en-US" sz="1000">
                <a:solidFill>
                  <a:srgbClr val="333333"/>
                </a:solidFill>
                <a:hlinkClick r:id="rId3"/>
              </a:rPr>
              <a:t>https://doi.org/10.1093/brain/awn275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 Axial images demonstrating skeletal voxels (red) significantly correlating with PASAT z-scores, treating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6566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1, January 2009, Pages 239–249, </a:t>
            </a:r>
            <a:r>
              <a:rPr lang="en-US" altLang="en-US" sz="1000">
                <a:solidFill>
                  <a:srgbClr val="333333"/>
                </a:solidFill>
                <a:hlinkClick r:id="rId3"/>
              </a:rPr>
              <a:t>https://doi.org/10.1093/brain/awn275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 Location of the left posterior cingulate ROI (red) drawn on the mean tract skeleton (blue, thresholded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7757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1, January 2009, Pages 239–249, </a:t>
            </a:r>
            <a:r>
              <a:rPr lang="en-US" altLang="en-US" sz="1000">
                <a:solidFill>
                  <a:srgbClr val="333333"/>
                </a:solidFill>
                <a:hlinkClick r:id="rId3"/>
              </a:rPr>
              <a:t>https://doi.org/10.1093/brain/awn275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Skeletal voxels (red) which show significant correlation with BVRT z-scores, with age treated as a covariate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77469"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1, January 2009, Pages 239–249, </a:t>
            </a:r>
            <a:r>
              <a:rPr lang="en-US" altLang="en-US" sz="1000">
                <a:solidFill>
                  <a:srgbClr val="333333"/>
                </a:solidFill>
                <a:hlinkClick r:id="rId3"/>
              </a:rPr>
              <a:t>https://doi.org/10.1093/brain/awn275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Axial images demonstrating skeletal voxels (red) which significantly correlate with CVLT-II sdf z-scores,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7746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(A) Mean FA image (MNI coordinate z = 96). (B) Mean TBSS tract skeleton with lower FA display threshold of ...</vt:lpstr>
      <vt:lpstr>Fig. 2 Skeletal voxels where patient FA &lt; control FA, P ≤ 0.05; Cluster-based thresholding corrected for multiple ...</vt:lpstr>
      <vt:lpstr>Fig. 3 (A) Axial images demonstrating skeletal voxels (red) significantly correlating with PASAT z-scores, treating ...</vt:lpstr>
      <vt:lpstr>Fig. 4 (A) Location of the left posterior cingulate ROI (red) drawn on the mean tract skeleton (blue, thresholded at ...</vt:lpstr>
      <vt:lpstr>Fig. 5 Skeletal voxels (red) which show significant correlation with BVRT z-scores, with age treated as a covariate ...</vt:lpstr>
      <vt:lpstr>Fig. 6 Axial images demonstrating skeletal voxels (red) which significantly correlate with CVLT-II sdf z-scores,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2024-04-27T04:25:27Z</dcterms:modified>
</cp:coreProperties>
</file>