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C31F32D-89D3-403E-98D4-D1AD3659E23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C4D749-251D-4111-8391-CE6E3100DBE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Heparin treatment improves morphological features of mdx muscle fibers. (A) Representative examples of cross-sections of DIA and TA muscles from WT and mdx mice treated with heparin or with vehicle (saline) that were stained using hematoxylin and eosin. Black arrows indicate the position of nuclei (centrally nucleated or at the periphery of fibers). (B) Graphical summary of CSA (*P &lt; 0.05, **P &lt; 0.01, ***P &lt; 0.001, significantly different from mdx vehicle control). Median CSAs of each muscle are displayed above the frequency histograms. (C) Variance coefficient measurements of the TA and diaphragm muscle fibers. (D) Percentage of central nucleation in TA and diaphragm muscle fibers. N = 4. Error bars represent SEM, *P &lt; 0.05, **P &lt; 0.01, ***P &lt; 0.001, significantly different from respective control (WT or mdx vehicle). Scale bar = 50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511324A-D1A1-4E22-AD99-1DD028CF4F2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v44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1, 1 January 2016, Pages 24–43, </a:t>
            </a:r>
            <a:r>
              <a:rPr lang="en-US" altLang="en-US" sz="1000">
                <a:solidFill>
                  <a:srgbClr val="333333"/>
                </a:solidFill>
                <a:hlinkClick r:id="rId3"/>
              </a:rPr>
              <a:t>https://doi.org/10.1093/hmg/ddv444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Heparin treatment improves morphological features of mdx muscle fibers. (A) Representative examples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Heparin treatment improves morphological features of mdx muscle fibers. (A) Representative examples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2024-09-20T01:55:17Z</dcterms:modified>
</cp:coreProperties>
</file>