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E956D-1AFB-4923-AAC3-9858936324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CC4624-1646-4FCF-95BA-BCD3242205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Ca2+-free washes on externalized annexin A5 and apoptosis induced by ST. (A) Time course protocol: incubations for 4 h in control or 3 μM ST media were interrupted after 2 h by washes performed in presence or absence of Ca2+. (B) Western blot analysis of annexin A5 in control medium (CM), 3 μM ST medium (STM), 1.8 mM Ca2+ or Ca2+-free washes of control cells (C) and of ST treated cells (ST) after 2 hours incubation. Representative results from five independent experiments. (C) Percentages of PS-positive and externalized annexin A5-positive cells according to panel A. Washes were performed in the presence of 1.8 mM (open bars) or absence (dark bars) of Ca2+. Dashed lines represented the control values obtained after Ca2+-free washes. For clarity, statistical symbols have been omitted except those representing Ca2+-free washes versus washes in presence of Ca2+ (*p&lt;0.05) and externalized annexin A5 versus PS-positive cells after Ca2+-free washes ($p&lt;0.05) for n=4 independent experiments. (D) Annexin A5 (a) and PS (b) colabeling of cardiomyocytes showed that externalized annexin A5 could be absent from PS-positive cardiomyocytes at the end of protocol A, 2 h after Ca2+-free washes. Hoechst 33342 (c). Merge (d). Representative experiment from four independent assays. Bar: 20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104B47-A9C3-47A1-8395-BE00ADB4D7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8.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64, Issue 3, December 2004, Pages 496–506,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https://doi.org/10.1016/j.cardiores.2004.08.003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Effects of Ca</a:t>
            </a:r>
            <a:r>
              <a:rPr lang="en-US" altLang="en-US" b="0" baseline="30000"/>
              <a:t>2+</a:t>
            </a:r>
            <a:r>
              <a:rPr lang="en-US" altLang="en-US" b="0"/>
              <a:t>-free washes on externalized annexin A5 and apoptosis induced by ST. (A) 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Effects of Ca2+-free washes on externalized annexin A5 and apoptosis induced by ST. (A) Time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2024-04-26T02:47:01Z</dcterms:modified>
</cp:coreProperties>
</file>