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D477F6-7170-4007-AC1F-77351A16FF1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0DEE71-1355-4E52-AA8B-DE32344A8ED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 Plots of percent LCGU differences along the reconstructed cortex of the dorsal part of the anterior bank of POs and its adjacent medial parietal cortical field (along the ribbon highlighted in the drawing above the plots) including the dorsal part of V6A, areas PGm/7m, 31 and the retrosplenial cortical areas 29/30. Red plots illustrate the differences between the 2 execution monkeys and the Cm. Green plots illustrate the differences between the 3 observation monkeys and the Cm. Plots with solid and dotted lines correspond to the right and the left hemispheres, respectively. Red and green shaded areas indicate 95% confidence intervals. Baseline corresponds to 0% LCGU difference from the Cm. Zero rostrocaudal extent represents the anterior border of V6Ad. Other conventions as in Figure 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FF8560-2BA1-46AA-BCDF-C772C062509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3, March 2009, Pages 624–639, </a:t>
            </a:r>
            <a:r>
              <a:rPr lang="en-US" altLang="en-US" sz="1000">
                <a:solidFill>
                  <a:srgbClr val="333333"/>
                </a:solidFill>
                <a:hlinkClick r:id="rId3"/>
              </a:rPr>
              <a:t>https://doi.org/10.1093/cercor/bhn116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Plots of percent LCGU differences along the reconstructed cortex of the dorsal part of the anterior bank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Plots of percent LCGU differences along the reconstructed cortex of the dorsal part of the anterior bank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2024-04-27T00:01:05Z</dcterms:modified>
</cp:coreProperties>
</file>