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76BB1-1E6B-4D7F-9268-C5E81C5D59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0D0BA9-CD54-46B1-ADF8-3765A9188E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Expected wealth.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arbitrageurs obey (58) and (17) 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arbitrageurs obey (58) and (56) 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(17)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(17)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(40)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(49) and (50) or (51) are satisfied and D1 &gt; D∞1.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(40) is satisfied (left panel: (44) satisfied, right panel: (45) satisfied).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distinctions: numbers refer to Equation numbers in the running text (left panel: S1 + F1 &lt; V, right panel: S1 + F1 ≥ 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(49) and (50) or (51) are satisfied (left panel: (44) satisfied, right panel: (45) satisfied).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(56)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92E90-10F3-4318-BCD6-0EE1A630A131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Expected wealth.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183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Existence of equilibrium when arbitrageurs obey (58) and (17) holds.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963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Existence of equilibrium when arbitrageurs obey (58) and (56) holds.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58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Equilibrium period-2 price level when (17)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5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Existence of equilibrium when (17)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Equilibrium period-2 price level when (40)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Equilibrium period-2 price level when (49) and (50) or (51) are satisfied and D</a:t>
            </a:r>
            <a:r>
              <a:rPr lang="en-US" altLang="en-US" b="0" baseline="-25000"/>
              <a:t>1</a:t>
            </a:r>
            <a:r>
              <a:rPr lang="en-US" altLang="en-US" b="0"/>
              <a:t>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53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Existence of equilibrium when (40) is satisfied (left panel: (44) satisfied, right panel: (45) satisfied).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31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Case distinctions: numbers refer to Equation numbers in the running text (left panel: S</a:t>
            </a:r>
            <a:r>
              <a:rPr lang="en-US" altLang="en-US" b="0" baseline="-25000"/>
              <a:t>1</a:t>
            </a:r>
            <a:r>
              <a:rPr lang="en-US" altLang="en-US" b="0"/>
              <a:t>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1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Existence of equilibrium when (49) and (50) or (51) are satisfied (left panel: (44) satisfied, right panel: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9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Existence of equilibrium when (56)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44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33</Paragraphs>
  <Slides>11</Slides>
  <Notes>11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13_Office Theme</vt:lpstr>
      <vt:lpstr>Figure 1 Expected wealth.
</vt:lpstr>
      <vt:lpstr>Figure 2 Equilibrium period-2 price level when (17) is satisfied.
</vt:lpstr>
      <vt:lpstr>Figure 3 Existence of equilibrium when (17) is satisfied.
</vt:lpstr>
      <vt:lpstr>Figure 4 Equilibrium period-2 price level when (40) is satisfied.
</vt:lpstr>
      <vt:lpstr>Figure 6 Equilibrium period-2 price level when (49) and (50) or (51) are satisfied and D1 &gt; ...</vt:lpstr>
      <vt:lpstr>Figure 5 Existence of equilibrium when (40) is satisfied (left panel: (44) satisfied, right panel: (45) satisfied).
</vt:lpstr>
      <vt:lpstr>Figure 8 Case distinctions: numbers refer to Equation numbers in the running text (left panel: S1 + ...</vt:lpstr>
      <vt:lpstr>Figure 7 Existence of equilibrium when (49) and (50) or (51) are satisfied (left panel: (44) satisfied, right panel: ...</vt:lpstr>
      <vt:lpstr>Figure 9 Existence of equilibrium when (56) is satisfied.
</vt:lpstr>
      <vt:lpstr>Figure 10 Existence of equilibrium when arbitrageurs obey (58) and (17) holds.
</vt:lpstr>
      <vt:lpstr>Figure 11 Existence of equilibrium when arbitrageurs obey (58) and (56) holds.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2024-09-20T12:47:27Z</dcterms:modified>
</cp:coreProperties>
</file>