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  <p:sldId id="292" r:id="rId13"/>
    <p:sldId id="295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tags" Target="tags/tag1.xml" /><Relationship Id="rId16" Type="http://schemas.openxmlformats.org/officeDocument/2006/relationships/presProps" Target="presProps.xml" /><Relationship Id="rId17" Type="http://schemas.openxmlformats.org/officeDocument/2006/relationships/viewProps" Target="viewProps.xml" /><Relationship Id="rId18" Type="http://schemas.openxmlformats.org/officeDocument/2006/relationships/theme" Target="theme/theme1.xml" /><Relationship Id="rId19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6F5C57-B166-4D86-81E1-53FD14B139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E53BD2-CF6A-445A-A5C5-740ED80D43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Expected wealth.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0B6553-BCF0-4E81-A198-D31CF9329E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Existence of equilibrium when arbitrageurs obey (58) and (17) holds.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0B6553-BCF0-4E81-A198-D31CF9329E7E}" type="slidenum">
              <a:rPr lang="en-US" altLang="en-US" sz="1200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Existence of equilibrium when arbitrageurs obey (58) and (56) holds.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0B6553-BCF0-4E81-A198-D31CF9329E7E}" type="slidenum">
              <a:rPr lang="en-US" altLang="en-US" sz="1200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Equilibrium period-2 price level when (17) is satisfied.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0B6553-BCF0-4E81-A198-D31CF9329E7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Existence of equilibrium when (17) is satisfied.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0B6553-BCF0-4E81-A198-D31CF9329E7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Equilibrium period-2 price level when (40) is satisfied.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0B6553-BCF0-4E81-A198-D31CF9329E7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Existence of equilibrium when (40) is satisfied (left panel: (44) satisfied, right panel: (45) satisfied).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0B6553-BCF0-4E81-A198-D31CF9329E7E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Equilibrium period-2 price level when (49) and (50) or (51) are satisfied and D1 &gt; D∞1.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0B6553-BCF0-4E81-A198-D31CF9329E7E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Case distinctions: numbers refer to Equation numbers in the running text (left panel: S1 + F1 &lt; V, right panel: S1 + F1 ≥ V).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0B6553-BCF0-4E81-A198-D31CF9329E7E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Existence of equilibrium when (49) and (50) or (51) are satisfied (left panel: (44) satisfied, right panel: (45) satisfied).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0B6553-BCF0-4E81-A198-D31CF9329E7E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Existence of equilibrium when (56) is satisfied.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0B6553-BCF0-4E81-A198-D31CF9329E7E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0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1.gif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1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Expected wealth.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183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 </a:t>
            </a:r>
            <a:r>
              <a:rPr lang="en-US" altLang="en-US" b="0"/>
              <a:t>Existence of equilibrium when arbitrageurs obey (58) and (17) holds.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963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 </a:t>
            </a:r>
            <a:r>
              <a:rPr lang="en-US" altLang="en-US" b="0"/>
              <a:t>Existence of equilibrium when arbitrageurs obey (58) and (56) holds.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584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Equilibrium period-2 price level when (17) is satisfied.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451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Existence of equilibrium when (17) is satisfied.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633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Equilibrium period-2 price level when (40) is satisfied.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08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Existence of equilibrium when (40) is satisfied (left panel: (44) satisfied, right panel: (45) satisfied).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316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Equilibrium period-2 price level when (49) and (50) or (51) are satisfied and D</a:t>
            </a:r>
            <a:r>
              <a:rPr lang="en-US" altLang="en-US" b="0" baseline="-25000"/>
              <a:t>1</a:t>
            </a:r>
            <a:r>
              <a:rPr lang="en-US" altLang="en-US" b="0"/>
              <a:t> &gt;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153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Case distinctions: numbers refer to Equation numbers in the running text (left panel: S</a:t>
            </a:r>
            <a:r>
              <a:rPr lang="en-US" altLang="en-US" b="0" baseline="-25000"/>
              <a:t>1</a:t>
            </a:r>
            <a:r>
              <a:rPr lang="en-US" altLang="en-US" b="0"/>
              <a:t> +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613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Existence of equilibrium when (49) and (50) or (51) are satisfied (left panel: (44) satisfied, right panel: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992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Existence of equilibrium when (56) is satisfied.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44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33</Paragraphs>
  <Slides>11</Slides>
  <Notes>11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baseType="lpstr" size="12">
      <vt:lpstr>13_Office Theme</vt:lpstr>
      <vt:lpstr>Figure 1 Expected wealth.
</vt:lpstr>
      <vt:lpstr>Figure 2 Equilibrium period-2 price level when (17) is satisfied.
</vt:lpstr>
      <vt:lpstr>Figure 3 Existence of equilibrium when (17) is satisfied.
</vt:lpstr>
      <vt:lpstr>Figure 4 Equilibrium period-2 price level when (40) is satisfied.
</vt:lpstr>
      <vt:lpstr>Figure 5 Existence of equilibrium when (40) is satisfied (left panel: (44) satisfied, right panel: (45) satisfied).
</vt:lpstr>
      <vt:lpstr>Figure 6 Equilibrium period-2 price level when (49) and (50) or (51) are satisfied and D1 &gt; ...</vt:lpstr>
      <vt:lpstr>Figure 8 Case distinctions: numbers refer to Equation numbers in the running text (left panel: S1 + ...</vt:lpstr>
      <vt:lpstr>Figure 7 Existence of equilibrium when (49) and (50) or (51) are satisfied (left panel: (44) satisfied, right panel: ...</vt:lpstr>
      <vt:lpstr>Figure 9 Existence of equilibrium when (56) is satisfied.
</vt:lpstr>
      <vt:lpstr>Figure 10 Existence of equilibrium when arbitrageurs obey (58) and (17) holds.
</vt:lpstr>
      <vt:lpstr>Figure 11 Existence of equilibrium when arbitrageurs obey (58) and (56) holds.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2024-05-08T23:49:16Z</dcterms:modified>
</cp:coreProperties>
</file>