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tags" Target="tags/tag1.xml" /><Relationship Id="rId16" Type="http://schemas.openxmlformats.org/officeDocument/2006/relationships/presProps" Target="presProps.xml" /><Relationship Id="rId17" Type="http://schemas.openxmlformats.org/officeDocument/2006/relationships/viewProps" Target="viewProps.xml" /><Relationship Id="rId18" Type="http://schemas.openxmlformats.org/officeDocument/2006/relationships/theme" Target="theme/theme1.xml" /><Relationship Id="rId19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5ED2F-D3E5-44C0-9BFB-AC2CE6AE24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FD77F-1145-4827-A124-350CA6B7F8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Expected wealth.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arbitrageurs obey (58) and (17) 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arbitrageurs obey (58) and (56) holds.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(17)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(17)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(40)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(40) is satisfied (left panel: (44) satisfied, right panel: (45) satisfied).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Equilibrium period-2 price level when (49) and (50) or (51) are satisfied and D1 &gt; D∞1.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(49) and (50) or (51) are satisfied (left panel: (44) satisfied, right panel: (45) satisfied).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distinctions: numbers refer to Equation numbers in the running text (left panel: S1 + F1 &lt; V, right panel: S1 + F1 ≥ 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Existence of equilibrium when (56) is satisfied.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04ECC4-94F1-4718-909E-781CCB4BC7FD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rof/rfn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Expected wealth.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183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Existence of equilibrium when arbitrageurs obey (58) and (17) holds.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963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Existence of equilibrium when arbitrageurs obey (58) and (56) holds.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584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Equilibrium period-2 price level when (17)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51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Existence of equilibrium when (17)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633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Equilibrium period-2 price level when (40)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Existence of equilibrium when (40) is satisfied (left panel: (44) satisfied, right panel: (45) satisfied).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31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Equilibrium period-2 price level when (49) and (50) or (51) are satisfied and D</a:t>
            </a:r>
            <a:r>
              <a:rPr lang="en-US" altLang="en-US" b="0" baseline="-25000"/>
              <a:t>1</a:t>
            </a:r>
            <a:r>
              <a:rPr lang="en-US" altLang="en-US" b="0"/>
              <a:t> &gt;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53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Existence of equilibrium when (49) and (50) or (51) are satisfied (left panel: (44) satisfied, right panel: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99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Case distinctions: numbers refer to Equation numbers in the running text (left panel: S</a:t>
            </a:r>
            <a:r>
              <a:rPr lang="en-US" altLang="en-US" b="0" baseline="-25000"/>
              <a:t>1</a:t>
            </a:r>
            <a:r>
              <a:rPr lang="en-US" altLang="en-US" b="0"/>
              <a:t> +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130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</a:t>
            </a:r>
            <a:r>
              <a:rPr lang="en-US" altLang="en-US" sz="1000">
                <a:solidFill>
                  <a:srgbClr val="333333"/>
                </a:solidFill>
              </a:rPr>
              <a:t>, Volume 13, Issue 3, July 2009, Pages 521–553,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https://doi.org/10.1093/rof/rfn016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Existence of equilibrium when (56) is satisfied.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442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33</Paragraphs>
  <Slides>11</Slides>
  <Notes>11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baseType="lpstr" size="12">
      <vt:lpstr>13_Office Theme</vt:lpstr>
      <vt:lpstr>Figure 1 Expected wealth.
</vt:lpstr>
      <vt:lpstr>Figure 2 Equilibrium period-2 price level when (17) is satisfied.
</vt:lpstr>
      <vt:lpstr>Figure 3 Existence of equilibrium when (17) is satisfied.
</vt:lpstr>
      <vt:lpstr>Figure 4 Equilibrium period-2 price level when (40) is satisfied.
</vt:lpstr>
      <vt:lpstr>Figure 5 Existence of equilibrium when (40) is satisfied (left panel: (44) satisfied, right panel: (45) satisfied).
</vt:lpstr>
      <vt:lpstr>Figure 6 Equilibrium period-2 price level when (49) and (50) or (51) are satisfied and D1 &gt; ...</vt:lpstr>
      <vt:lpstr>Figure 7 Existence of equilibrium when (49) and (50) or (51) are satisfied (left panel: (44) satisfied, right panel: ...</vt:lpstr>
      <vt:lpstr>Figure 8 Case distinctions: numbers refer to Equation numbers in the running text (left panel: S1 + ...</vt:lpstr>
      <vt:lpstr>Figure 9 Existence of equilibrium when (56) is satisfied.
</vt:lpstr>
      <vt:lpstr>Figure 10 Existence of equilibrium when arbitrageurs obey (58) and (17) holds.
</vt:lpstr>
      <vt:lpstr>Figure 11 Existence of equilibrium when arbitrageurs obey (58) and (56) holds.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2024-09-19T02:56:43Z</dcterms:modified>
</cp:coreProperties>
</file>