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DFA8B-D82D-4101-AAA7-7ACB01E57C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EB167-ADBE-4FFF-AF09-A9E6DFD0F3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Fluorescence images of transiently expressed N- or C-terminus of PGM1 tagged by GFP. Neonatal rat cardiomyocytes transfected with GFP-PGM1 N-terminus (aa 1–426, a–c and d–f) or C-terminus (aa 427–562, g–i and j–l) were cultured under 10% FBS/glucose (a–c and g–i) or FBS-free/glucose (d–f and j–l) conditions for 72 h, fixed and stained with anti-ZASP/Cypher antibody followed by secondary antibody (b, e, h, and k). Merged images are shown in c, f, i, and l. Under both 10% FBS/glucose and FBS-free/glucose conditions, diffuse localization of GFP-PGM1 N-terminus protein in the cytoplasm was observed (a–c and d–f), whereas GFP-PGM1 C-terminus protein was assembled in a striated pattern at the Z-discs and co-localized with ZASP/Cypher (g–i and j–l, white arrows). GFP-PGM1 C-terminus protein that was not co-localized with ZASP/Cypher was also detected in the cytoplasm of cardiomyocytes (white arrowheads); scale bars =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B5251-26D9-499F-AF56-ABF406EF45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83, Issue 1, 1 July 2009, Pages 80–88,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Fluorescence images of transiently expressed N- or C-terminus of PGM1 tagged by GFP. Neonatal rat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Fluorescence images of transiently expressed N- or C-terminus of PGM1 tagged by GFP. Neonatal rat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2024-09-20T03:02:47Z</dcterms:modified>
</cp:coreProperties>
</file>