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109FA8-CFA0-4BD8-A1F1-DD012A8F91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405FC9-E6D1-4617-BB35-B124EB7B7B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Fluorescence images of transiently expressed N- or C-terminus of PGM1 tagged by GFP. Neonatal rat cardiomyocytes transfected with GFP-PGM1 N-terminus (aa 1–426, a–c and d–f) or C-terminus (aa 427–562, g–i and j–l) were cultured under 10% FBS/glucose (a–c and g–i) or FBS-free/glucose (d–f and j–l) conditions for 72 h, fixed and stained with anti-ZASP/Cypher antibody followed by secondary antibody (b, e, h, and k). Merged images are shown in c, f, i, and l. Under both 10% FBS/glucose and FBS-free/glucose conditions, diffuse localization of GFP-PGM1 N-terminus protein in the cytoplasm was observed (a–c and d–f), whereas GFP-PGM1 C-terminus protein was assembled in a striated pattern at the Z-discs and co-localized with ZASP/Cypher (g–i and j–l, white arrows). GFP-PGM1 C-terminus protein that was not co-localized with ZASP/Cypher was also detected in the cytoplasm of cardiomyocytes (white arrowheads); scale bars = 10 µm.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72BC52-B5F4-4643-950C-E4DD509B35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vr/cvp1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83, Issue 1, 1 July 2009, Pages 80–88,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https://doi.org/10.1093/cvr/cvp119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 </a:t>
            </a:r>
            <a:r>
              <a:rPr lang="en-US" altLang="en-US" b="0"/>
              <a:t>Fluorescence images of transiently expressed N- or C-terminus of PGM1 tagged by GFP. Neonatal rat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 Fluorescence images of transiently expressed N- or C-terminus of PGM1 tagged by GFP. Neonatal rat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2024-09-18T19:45:52Z</dcterms:modified>
</cp:coreProperties>
</file>