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294EA0-E5DE-4F35-A9F8-D831439F60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39E0FA-A01F-4CA3-A8C7-BE35224D8E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design. Abbreviations: AE, adverse effect; ART, antiretroviral therapy; CACT0810, China AIDS Clinical Trial 0810; CVD, cardiovascular disease; HIV, human immunodeficiency virus; LV, left ventricular; NRTI, nucleoside reverse transcriptase inhibitor; NVP, nevirapine; PASP, pulmonary artery systolic pressure.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the Infectious Diseases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75166F-E596-42F4-9752-11F3850A2E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echocardiographic abnormalities among China AIDS Clinical Trial 0810 (CACT0810) participants at baseline and at week 48 and controls. The A column represents CACT0810 participants at baseline; the B column represents CACT0810 participants at week 48; the C column represents HIV-negative controls. #P &lt; .05 for antiretroviral therapy (ART)–naive participants vs controls in the prevalence of cardiac dysfunction. +P &lt; .05 for combination ART after 48 weeks vs controls in the prevalence of cardiac dysfunction.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the Infectious Diseases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75166F-E596-42F4-9752-11F3850A2E6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id/ciu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id/ciu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58, Issue 10, 15 May 2014, Pages 1459–1466,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https://doi.org/10.1093/cid/ciu086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Study design. Abbreviations: AE, adverse effect; ART, antiretroviral therapy; CACT0810, China AIDS Clinical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5683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58, Issue 10, 15 May 2014, Pages 1459–1466,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https://doi.org/10.1093/cid/ciu086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Distribution of echocardiographic abnormalities among China AIDS Clinical Trial 0810 (CACT0810) participants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222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Study design. Abbreviations: AE, adverse effect; ART, antiretroviral therapy; CACT0810, China AIDS Clinical ...</vt:lpstr>
      <vt:lpstr>Figure 2. Distribution of echocardiographic abnormalities among China AIDS Clinical Trial 0810 (CACT0810) participants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2024-04-26T09:40:13Z</dcterms:modified>
</cp:coreProperties>
</file>